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08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2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735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7368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76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9815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263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737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44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62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89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89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2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72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80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59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34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D24BA0-8626-4C11-B4CC-AB1846720F80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9277BF-9736-49C0-9039-45E99D335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1407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  <p:sldLayoutId id="21474840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02423" y="345100"/>
            <a:ext cx="9355014" cy="4000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ORTAOKUL OYUN </a:t>
            </a:r>
            <a:r>
              <a:rPr lang="tr-TR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KARTLARI						5</a:t>
            </a: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SINIF</a:t>
            </a:r>
            <a:endParaRPr lang="tr-TR" sz="1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367080"/>
            <a:ext cx="1066801" cy="1066801"/>
          </a:xfrm>
          <a:prstGeom prst="rect">
            <a:avLst/>
          </a:prstGeom>
        </p:spPr>
      </p:pic>
      <p:pic>
        <p:nvPicPr>
          <p:cNvPr id="6" name="Resim 5" descr="C:\Users\ahmetaksoy\Desktop\Yag-satarim-bal-satarim-cocuklar-oyu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8" y="1907931"/>
            <a:ext cx="6746633" cy="4607169"/>
          </a:xfrm>
          <a:prstGeom prst="rect">
            <a:avLst/>
          </a:prstGeom>
          <a:ln w="127000" cap="sq">
            <a:solidFill>
              <a:srgbClr val="FF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Metin Kutusu 30"/>
          <p:cNvSpPr txBox="1"/>
          <p:nvPr/>
        </p:nvSpPr>
        <p:spPr>
          <a:xfrm>
            <a:off x="7570177" y="1835035"/>
            <a:ext cx="4167554" cy="2791180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AÇIKLAMA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Takımlar kız –erkek olarak karma takım olmalıdır.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akımlar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asıl (3 kız, 3 erkek),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yedek (3 kız, 3 erkek)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oyuncudan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oluşacaktır.</a:t>
            </a:r>
            <a:endParaRPr lang="tr-TR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Oyuncu </a:t>
            </a:r>
            <a:r>
              <a:rPr lang="tr-TR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iki (2) tur koştuktan sonra elindeki mendili hala bırakmamışsa ve koşmaya devam ediyorsa bir (1) sayı kaybeder.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Oyuncu mendili bıraktıktan sonra birinci turu tamamlayıp ikinci tur bitiminde mendili bıraktığı oyuncunun yerine geçmelidir. </a:t>
            </a:r>
            <a:endParaRPr lang="tr-TR" sz="12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içerisinde aynı oyuncuya birden fazla mendil bırakılabilir ancak arka arkaya bırakılamaz.</a:t>
            </a:r>
            <a:endParaRPr lang="tr-TR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30"/>
          <p:cNvSpPr txBox="1"/>
          <p:nvPr/>
        </p:nvSpPr>
        <p:spPr>
          <a:xfrm>
            <a:off x="7570177" y="4808658"/>
            <a:ext cx="4167554" cy="712907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GÜVENLİK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Ekipmanların hafif ve yumuşak malzemeden olmasına dikkat edilmelidir. </a:t>
            </a:r>
            <a:endParaRPr lang="tr-TR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30"/>
          <p:cNvSpPr txBox="1"/>
          <p:nvPr/>
        </p:nvSpPr>
        <p:spPr>
          <a:xfrm>
            <a:off x="7570177" y="5704008"/>
            <a:ext cx="4167554" cy="916596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EKİPMAN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Toplar, Raketler, Plastik engeller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Slalom çubukları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Huni </a:t>
            </a:r>
            <a:endParaRPr lang="tr-TR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769577" y="819523"/>
            <a:ext cx="7104185" cy="7363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YAĞ SATARIM BAL SATARIM OYUNU</a:t>
            </a:r>
            <a:endParaRPr lang="tr-TR" sz="2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5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02423" y="345100"/>
            <a:ext cx="9355014" cy="4000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ORTAOKUL OYUN </a:t>
            </a:r>
            <a:r>
              <a:rPr lang="tr-TR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KARTLARI						6. </a:t>
            </a: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SINIF</a:t>
            </a:r>
            <a:endParaRPr lang="tr-TR" sz="1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367080"/>
            <a:ext cx="1066801" cy="1066801"/>
          </a:xfrm>
          <a:prstGeom prst="rect">
            <a:avLst/>
          </a:prstGeom>
        </p:spPr>
      </p:pic>
      <p:sp>
        <p:nvSpPr>
          <p:cNvPr id="7" name="Metin Kutusu 30"/>
          <p:cNvSpPr txBox="1"/>
          <p:nvPr/>
        </p:nvSpPr>
        <p:spPr>
          <a:xfrm>
            <a:off x="7570177" y="1861411"/>
            <a:ext cx="4167554" cy="207973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AÇIKLAMA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Takımlar kız –erkek olarak karma takım olmalıdır.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Takım en fazla 14 oyuncu ( 10 asil -4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yedek(2 kız, 2 erkek)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olacaktır.</a:t>
            </a:r>
            <a:endParaRPr lang="tr-T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oyuncunun 5 i kız 5i erkek olmalıdır.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Oyuncu Değişikliği kız erkek dengesi bozulmadan yapılmalıdır.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Hücum süresi 30 </a:t>
            </a:r>
            <a:r>
              <a:rPr lang="tr-TR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Mendili alan oyuncu 30 </a:t>
            </a:r>
            <a:r>
              <a:rPr lang="tr-TR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sürede kendi yarı alanındaki dip çizgiyi geçemezse elenir.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Oyun üç set üzerinden oynatılır. 2 set alan kazanır.</a:t>
            </a:r>
          </a:p>
        </p:txBody>
      </p:sp>
      <p:sp>
        <p:nvSpPr>
          <p:cNvPr id="8" name="Metin Kutusu 30"/>
          <p:cNvSpPr txBox="1"/>
          <p:nvPr/>
        </p:nvSpPr>
        <p:spPr>
          <a:xfrm>
            <a:off x="7570177" y="4141175"/>
            <a:ext cx="4167554" cy="1169376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GÜVENLİK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Koşacak olan oyuncular Mendil kapma alanına gelirken hızlarını kontrollü bir şekilde azaltmalı ve çarpışmaları engellenmelidir.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Çakıl ve Taş olan zeminlerde oynanmaması gerekir.</a:t>
            </a:r>
          </a:p>
        </p:txBody>
      </p:sp>
      <p:sp>
        <p:nvSpPr>
          <p:cNvPr id="9" name="Metin Kutusu 30"/>
          <p:cNvSpPr txBox="1"/>
          <p:nvPr/>
        </p:nvSpPr>
        <p:spPr>
          <a:xfrm>
            <a:off x="7570177" y="5528167"/>
            <a:ext cx="4167554" cy="995726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EKİPMAN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Oyunda kullanılacak olan top hafif ve yumuşak malzemeden olmalıdır.</a:t>
            </a:r>
          </a:p>
        </p:txBody>
      </p:sp>
      <p:sp>
        <p:nvSpPr>
          <p:cNvPr id="11" name="Yuvarlatılmış Dikdörtgen 10"/>
          <p:cNvSpPr/>
          <p:nvPr/>
        </p:nvSpPr>
        <p:spPr>
          <a:xfrm>
            <a:off x="2769577" y="819523"/>
            <a:ext cx="7104185" cy="7363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MENDİL KAPMACA OYUNU</a:t>
            </a:r>
            <a:endParaRPr lang="tr-TR" sz="2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Resim 9" descr="MENDİL KAPMACA OYUN KURALLAR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46" y="1907930"/>
            <a:ext cx="6852139" cy="4572001"/>
          </a:xfrm>
          <a:prstGeom prst="rect">
            <a:avLst/>
          </a:prstGeom>
          <a:ln w="127000" cap="sq">
            <a:solidFill>
              <a:srgbClr val="FF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5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02423" y="345100"/>
            <a:ext cx="9355014" cy="4000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ORTAOKUL OYUN </a:t>
            </a:r>
            <a:r>
              <a:rPr lang="tr-TR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KARTLARI						7. </a:t>
            </a: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SINIF</a:t>
            </a:r>
            <a:endParaRPr lang="tr-TR" sz="1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39" y="349496"/>
            <a:ext cx="1066801" cy="1066801"/>
          </a:xfrm>
          <a:prstGeom prst="rect">
            <a:avLst/>
          </a:prstGeom>
        </p:spPr>
      </p:pic>
      <p:sp>
        <p:nvSpPr>
          <p:cNvPr id="7" name="Metin Kutusu 30"/>
          <p:cNvSpPr txBox="1"/>
          <p:nvPr/>
        </p:nvSpPr>
        <p:spPr>
          <a:xfrm>
            <a:off x="7570177" y="1755908"/>
            <a:ext cx="4167554" cy="2147880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AÇIKLAMA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Takımlar kız –erkek olarak karma takım olmalıdır.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Karma Takımlar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Kız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Erkek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(8 Asil 2 Yedek ) oyuncudan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oluşmalıdır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Kaleciler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rakip takımın kale çizgisinin gerisindeki atış alanına yerleşir. Geriye kalan 7 oyuncu kendi oyun alanına yerleşirler. Her Setten sonra takımlar yer değiştirir.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Saha Ölçüleri: 9 m x 18 m ebadında dikdörtgen olmalıdır. Oyun 3 set üzerinden oynatılır. 2 set alan kazanır.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Oyuncu Değişikliği kız erkek dengesi bozulmadan yapılmalıdır.</a:t>
            </a:r>
          </a:p>
        </p:txBody>
      </p:sp>
      <p:sp>
        <p:nvSpPr>
          <p:cNvPr id="8" name="Metin Kutusu 30"/>
          <p:cNvSpPr txBox="1"/>
          <p:nvPr/>
        </p:nvSpPr>
        <p:spPr>
          <a:xfrm>
            <a:off x="7570177" y="4167561"/>
            <a:ext cx="4167554" cy="1107831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GÜVENLİK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Oyuncular kendi alanları içerisinde hızlarını kontrollü bir şekilde ayarlamalı ve çarpışmaları engellenmelidir.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Düz zeminlerde oynanması gerekir.</a:t>
            </a:r>
          </a:p>
        </p:txBody>
      </p:sp>
      <p:sp>
        <p:nvSpPr>
          <p:cNvPr id="9" name="Metin Kutusu 30"/>
          <p:cNvSpPr txBox="1"/>
          <p:nvPr/>
        </p:nvSpPr>
        <p:spPr>
          <a:xfrm>
            <a:off x="7570177" y="5501797"/>
            <a:ext cx="4167554" cy="104847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EKİPMAN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Mendil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Düdük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Çıkış noktasını belirlemek için tebeşir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Metre</a:t>
            </a:r>
          </a:p>
        </p:txBody>
      </p:sp>
      <p:sp>
        <p:nvSpPr>
          <p:cNvPr id="11" name="Yuvarlatılmış Dikdörtgen 10"/>
          <p:cNvSpPr/>
          <p:nvPr/>
        </p:nvSpPr>
        <p:spPr>
          <a:xfrm>
            <a:off x="2769577" y="793147"/>
            <a:ext cx="7104185" cy="7363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KALELİ YAKAN TOP</a:t>
            </a:r>
            <a:r>
              <a:rPr lang="tr-TR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OYUNU</a:t>
            </a:r>
            <a:endParaRPr lang="tr-TR" sz="2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Resim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64" y="1835031"/>
            <a:ext cx="6824421" cy="4627318"/>
          </a:xfrm>
          <a:prstGeom prst="rect">
            <a:avLst/>
          </a:prstGeom>
          <a:ln w="127000" cap="sq">
            <a:solidFill>
              <a:srgbClr val="FF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572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02423" y="345100"/>
            <a:ext cx="9355014" cy="4000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ORTAOKUL OYUN </a:t>
            </a:r>
            <a:r>
              <a:rPr lang="tr-TR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KARTLARI						8. </a:t>
            </a:r>
            <a:r>
              <a:rPr lang="tr-TR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SINIF</a:t>
            </a:r>
            <a:endParaRPr lang="tr-TR" sz="1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39" y="349496"/>
            <a:ext cx="1066801" cy="1066801"/>
          </a:xfrm>
          <a:prstGeom prst="rect">
            <a:avLst/>
          </a:prstGeom>
        </p:spPr>
      </p:pic>
      <p:sp>
        <p:nvSpPr>
          <p:cNvPr id="7" name="Metin Kutusu 30"/>
          <p:cNvSpPr txBox="1"/>
          <p:nvPr/>
        </p:nvSpPr>
        <p:spPr>
          <a:xfrm>
            <a:off x="7570177" y="1755907"/>
            <a:ext cx="4167554" cy="1780781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AÇIKLAMA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Takımlar kız –erkek olarak karma takım olmalıdır.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Karma Takımlar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tr-T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Kız 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Erkek, 2 yedek (1 kız, 1 erkek) </a:t>
            </a:r>
            <a:r>
              <a:rPr lang="tr-TR" sz="12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oyuncudan oluşacaktır</a:t>
            </a: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Ortaya bir çizgi çekilir ve takımlar birbirlerini çizgiye doğru çekmeye çalışırlar.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Rakibini çekerek çizgiyi geçiren takım kazanır.</a:t>
            </a:r>
            <a:endParaRPr lang="tr-T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etin Kutusu 30"/>
          <p:cNvSpPr txBox="1"/>
          <p:nvPr/>
        </p:nvSpPr>
        <p:spPr>
          <a:xfrm>
            <a:off x="7570177" y="3859820"/>
            <a:ext cx="4167554" cy="134522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GÜVENLİK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Halat kalın olmalı ve kopmamasına dikkat edilmeli ve oyunculara halatı birden bırakmaması konusunda bilgi verilmelidir.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Halatın oyuncuların elini kesmemesi veya yakmaması için eldiven ve benzeri koruyucu ekipman kullanılır.</a:t>
            </a:r>
            <a:endParaRPr lang="tr-T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Metin Kutusu 30"/>
          <p:cNvSpPr txBox="1"/>
          <p:nvPr/>
        </p:nvSpPr>
        <p:spPr>
          <a:xfrm>
            <a:off x="7570177" y="5519381"/>
            <a:ext cx="4167554" cy="104847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EKİPMAN</a:t>
            </a:r>
            <a:endParaRPr lang="tr-TR" sz="12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Halat,</a:t>
            </a:r>
            <a:endParaRPr lang="tr-T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Eldiven, Mendil ve benzeri,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tr-TR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Çizgi için tebeşir veya bant.</a:t>
            </a:r>
            <a:endParaRPr lang="tr-T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769577" y="793147"/>
            <a:ext cx="7104185" cy="7363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HALAT ÇEKME OYUNU</a:t>
            </a:r>
            <a:endParaRPr lang="tr-TR" sz="2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16" y="1826583"/>
            <a:ext cx="6824576" cy="4697310"/>
          </a:xfrm>
          <a:prstGeom prst="rect">
            <a:avLst/>
          </a:prstGeom>
          <a:ln w="127000" cap="sq">
            <a:solidFill>
              <a:srgbClr val="FF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658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133</TotalTime>
  <Words>448</Words>
  <Application>Microsoft Office PowerPoint</Application>
  <PresentationFormat>Geniş ekran</PresentationFormat>
  <Paragraphs>58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Calibri</vt:lpstr>
      <vt:lpstr>Century Gothic</vt:lpstr>
      <vt:lpstr>Times New Roman</vt:lpstr>
      <vt:lpstr>Wingdings</vt:lpstr>
      <vt:lpstr>Wingdings 3</vt:lpstr>
      <vt:lpstr>Dilim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aksoy</dc:creator>
  <cp:lastModifiedBy>ahmet aksoy</cp:lastModifiedBy>
  <cp:revision>46</cp:revision>
  <dcterms:created xsi:type="dcterms:W3CDTF">2022-10-19T08:56:29Z</dcterms:created>
  <dcterms:modified xsi:type="dcterms:W3CDTF">2022-10-21T06:10:30Z</dcterms:modified>
</cp:coreProperties>
</file>